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26/11/2025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2" name="ZoneTexte 11">
            <a:extLst>
              <a:ext uri="{FF2B5EF4-FFF2-40B4-BE49-F238E27FC236}">
                <a16:creationId xmlns:a16="http://schemas.microsoft.com/office/drawing/2014/main" id="{DCF5624B-053A-278F-0B8D-A4BF4044A66D}"/>
              </a:ext>
            </a:extLst>
          </p:cNvPr>
          <p:cNvSpPr txBox="1"/>
          <p:nvPr userDrawn="1"/>
        </p:nvSpPr>
        <p:spPr>
          <a:xfrm>
            <a:off x="1550670" y="376952"/>
            <a:ext cx="4041456" cy="646331"/>
          </a:xfrm>
          <a:prstGeom prst="rect">
            <a:avLst/>
          </a:prstGeom>
          <a:noFill/>
        </p:spPr>
        <p:txBody>
          <a:bodyPr wrap="square" rtlCol="0">
            <a:spAutoFit/>
          </a:bodyPr>
          <a:lstStyle/>
          <a:p>
            <a:r>
              <a:rPr lang="fr-FR" sz="1600" b="0" i="0" dirty="0">
                <a:solidFill>
                  <a:srgbClr val="162A46"/>
                </a:solidFill>
                <a:latin typeface="Avenir Book" panose="02000503020000020003" pitchFamily="2" charset="0"/>
              </a:rPr>
              <a:t>L’électronique </a:t>
            </a:r>
            <a:r>
              <a:rPr lang="fr-FR" sz="1600" b="0" i="0" dirty="0">
                <a:solidFill>
                  <a:srgbClr val="193B5B"/>
                </a:solidFill>
                <a:latin typeface="Avenir Book" panose="02000503020000020003" pitchFamily="2" charset="0"/>
              </a:rPr>
              <a:t>pour</a:t>
            </a:r>
            <a:r>
              <a:rPr lang="fr-FR" sz="1600" b="0" i="0" dirty="0">
                <a:solidFill>
                  <a:srgbClr val="162A46"/>
                </a:solidFill>
                <a:latin typeface="Avenir Book" panose="02000503020000020003" pitchFamily="2" charset="0"/>
              </a:rPr>
              <a:t> la conversion</a:t>
            </a:r>
          </a:p>
          <a:p>
            <a:endParaRPr lang="fr-FR" sz="2000" b="1" i="0" dirty="0">
              <a:solidFill>
                <a:srgbClr val="162A46"/>
              </a:solidFill>
              <a:latin typeface="Avenir Heavy" panose="02000503020000020003" pitchFamily="2" charset="0"/>
            </a:endParaRPr>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cxnSp>
        <p:nvCxnSpPr>
          <p:cNvPr id="6" name="Connecteur droit 5">
            <a:extLst>
              <a:ext uri="{FF2B5EF4-FFF2-40B4-BE49-F238E27FC236}">
                <a16:creationId xmlns:a16="http://schemas.microsoft.com/office/drawing/2014/main" id="{401A4501-3D92-FD5D-E4FE-FDC0D87B4F57}"/>
              </a:ext>
            </a:extLst>
          </p:cNvPr>
          <p:cNvCxnSpPr>
            <a:cxnSpLocks/>
          </p:cNvCxnSpPr>
          <p:nvPr userDrawn="1"/>
        </p:nvCxnSpPr>
        <p:spPr>
          <a:xfrm flipH="1">
            <a:off x="1649730" y="719018"/>
            <a:ext cx="681990" cy="0"/>
          </a:xfrm>
          <a:prstGeom prst="line">
            <a:avLst/>
          </a:prstGeom>
          <a:ln w="50800">
            <a:solidFill>
              <a:srgbClr val="3DA446"/>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pic>
        <p:nvPicPr>
          <p:cNvPr id="14" name="Image 13">
            <a:extLst>
              <a:ext uri="{FF2B5EF4-FFF2-40B4-BE49-F238E27FC236}">
                <a16:creationId xmlns:a16="http://schemas.microsoft.com/office/drawing/2014/main" id="{1F5242FB-B354-4478-9034-5BB18125A54C}"/>
              </a:ext>
            </a:extLst>
          </p:cNvPr>
          <p:cNvPicPr>
            <a:picLocks noChangeAspect="1"/>
          </p:cNvPicPr>
          <p:nvPr userDrawn="1"/>
        </p:nvPicPr>
        <p:blipFill>
          <a:blip r:embed="rId17"/>
          <a:stretch>
            <a:fillRect/>
          </a:stretch>
        </p:blipFill>
        <p:spPr>
          <a:xfrm>
            <a:off x="113146" y="136525"/>
            <a:ext cx="1442604" cy="1244600"/>
          </a:xfrm>
          <a:prstGeom prst="rect">
            <a:avLst/>
          </a:prstGeom>
        </p:spPr>
      </p:pic>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26/11/2025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5A6345C0-F423-4943-71FB-C07D81F0F55C}"/>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6E5065B7-97AE-03EB-1641-7282C3DE33C8}"/>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96980AD5-9560-56DC-125C-ACEADD9D5F99}"/>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CFD58C-A178-4AE3-A9B9-3277E4F12D72}">
  <ds:schemaRefs>
    <ds:schemaRef ds:uri="http://schemas.microsoft.com/sharepoint/v3/contenttype/forms"/>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654</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34</cp:revision>
  <dcterms:created xsi:type="dcterms:W3CDTF">2023-01-31T08:33:20Z</dcterms:created>
  <dcterms:modified xsi:type="dcterms:W3CDTF">2025-11-26T17:18:10Z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